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COURSE CODE</a:t>
            </a:r>
          </a:p>
          <a:p>
            <a:r>
              <a:rPr lang="en-US" dirty="0" smtClean="0"/>
              <a:t>TIC-01</a:t>
            </a:r>
          </a:p>
          <a:p>
            <a:endParaRPr lang="en-US" dirty="0" smtClean="0"/>
          </a:p>
          <a:p>
            <a:r>
              <a:rPr lang="en-US" dirty="0" smtClean="0"/>
              <a:t>FIRST LESSON</a:t>
            </a:r>
          </a:p>
          <a:p>
            <a:r>
              <a:rPr lang="en-US" dirty="0" smtClean="0"/>
              <a:t>INTELLIGENCE MISUNDERSTOOD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COMMAND MISTAKES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85 BATTALION TACTICAL INTELLIGENCE </a:t>
            </a:r>
            <a:r>
              <a:rPr lang="en-US" dirty="0" smtClean="0"/>
              <a:t>COURSE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INTELLIGENCE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SINGLE STATEMENT.</a:t>
            </a:r>
          </a:p>
          <a:p>
            <a:r>
              <a:rPr lang="en-US" dirty="0" smtClean="0"/>
              <a:t>BETTER UNDERSTOOD IF BROKEN DOWN INTO ELEMENTS IN ORDER OF PRIORITY.</a:t>
            </a:r>
          </a:p>
          <a:p>
            <a:endParaRPr lang="en-US" dirty="0" smtClean="0"/>
          </a:p>
          <a:p>
            <a:r>
              <a:rPr lang="en-US" dirty="0" smtClean="0"/>
              <a:t>1.ITS AN ENABLER OF ADVANCE WARNING SYSTEM.</a:t>
            </a:r>
          </a:p>
          <a:p>
            <a:r>
              <a:rPr lang="en-US" dirty="0" smtClean="0"/>
              <a:t>2.ITS OBJECTIVE IS TO PREVENT SURPRISE FROM ENEMY.</a:t>
            </a:r>
          </a:p>
          <a:p>
            <a:r>
              <a:rPr lang="en-US" dirty="0" smtClean="0"/>
              <a:t>3.ANOTHER PRIMARY OBJECTIVE IS TO KNOW ENEMY INTENT.</a:t>
            </a:r>
          </a:p>
          <a:p>
            <a:r>
              <a:rPr lang="en-US" dirty="0" smtClean="0"/>
              <a:t>4.IT SHAPES THE BATTLESPACE AS PER COMMANDERS INTENT.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MISTAKES IN UNDERSTANDING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GENERAL MISTAKE IS TO TREAT IT AS SUPPORT DISCIPLINE</a:t>
            </a:r>
          </a:p>
          <a:p>
            <a:r>
              <a:rPr lang="en-US" dirty="0" err="1" smtClean="0"/>
              <a:t>Correction:IT</a:t>
            </a:r>
            <a:r>
              <a:rPr lang="en-US" dirty="0" smtClean="0"/>
              <a:t> IS NOT A SUPPORT DISCIPLINE BUT TOTALLY INTEGRATED IN COMMANDS MISSION,OPERATIONS,FORCE PROTECTION</a:t>
            </a:r>
          </a:p>
          <a:p>
            <a:r>
              <a:rPr lang="en-US" dirty="0" smtClean="0"/>
              <a:t>INTELLIGENCE NEEDS AS DEFINED BY COMMANDERS INTELLIGENCE REQUIREMENTS MAY OR MAY NOT BE STABLE AND CAN CHANGE ANY MOMENT,EVEN BEFORE OPERATIONS OR DURING OPERATIONS AND AFTER OPERATIONS.</a:t>
            </a:r>
          </a:p>
          <a:p>
            <a:r>
              <a:rPr lang="en-US" dirty="0" smtClean="0"/>
              <a:t>IF COMMANDERS SITUATIONAL AWARENESS IS MISTAKEN WRONG INTELLIGENCE REQUIREMENTS WILL BE FORMULATED THUS OPERATIONS PLANNING WILL LEAD TO FAULTY OPERATIONS FURTHER RESULTING IN MISMANAGEMENT OF RESOURCES AND MISSION FAILURES.</a:t>
            </a:r>
          </a:p>
          <a:p>
            <a:r>
              <a:rPr lang="en-US" dirty="0" smtClean="0"/>
              <a:t>ON SIMILAR LINES IF COMMANDERS INTENT THAT DRIVES OPERATIONS IS INCORRECTLY FORMULATED SINCE COMMANDERS SITUATIONAL AWARENESS AND UNDERSTANDING IS INCOMPLETE OR FAULTY..THIS WRONG COMMANDERS INTENT CAN CAUSE EVEN COMMANDS IRREPARABLE DAMAGE.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SITUATIONAL AWARENESS AND UNDERSTANDING OF COMMANDER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SITUATIONAL AWARENESS SA IS THE MOST IMPORTANT FACTOR WHICH GUIDES ALL COMMAND DECISIONS , OPERATIONS AND SUPPORT FUNCTIONS.</a:t>
            </a:r>
          </a:p>
          <a:p>
            <a:r>
              <a:rPr lang="en-US" dirty="0" smtClean="0"/>
              <a:t>PERFECT SITUATIONAL UNDERSTANDING MEANS COMMANDER HAS PERFECT AND COMPLETE KNOWLEDGE OF THE BATTLESPACE WHICH INCLUDES BOTH THE ENEMY AND FRIENDLY FORCES INTENT AND CAPABILITIES , THE PHYSICAL TERRAIN ,CLIMATE , LOCAL POPULATION METRICS , ALL PAST ENEMY AND FRIENDLY FORCES COMBAT PROFILES AND LEVELS OF CURRENT THREAT AS ESTIMATED CURRENTLY.</a:t>
            </a:r>
          </a:p>
          <a:p>
            <a:r>
              <a:rPr lang="en-US" dirty="0" smtClean="0"/>
              <a:t>FOR COMMANDERS SITUATIONAL AWARENESS AND UNDERSTANDING INTELLIGENCE IS OF PARAMOUNT IMPORTANCE.</a:t>
            </a:r>
          </a:p>
          <a:p>
            <a:r>
              <a:rPr lang="en-US" dirty="0" smtClean="0"/>
              <a:t>INTELLIGENCE SHOULD NEVER BE THOUGHT AS A COLLECTION ACTIVITY WHICH BEGINS ONCE A SOURCE GIVES INFORMATION.FURTHER OPS MUST NOT BE PLANNED AND LAUNCHED ONCE SOURCE GIVES INFORMATION.WITHOUT FIRST COMPLETING THE FULL SITUATIONAL AWARENESS AND UNDERSTANDING OF THE COMMANDER AND DERIVATION OF COMMANDERS INTENT.</a:t>
            </a:r>
          </a:p>
          <a:p>
            <a:r>
              <a:rPr lang="en-US" dirty="0" smtClean="0"/>
              <a:t>FIRST AND FOREMOST THE COMMANDERS SITUATIONAL AWARENESS AND UNDERSTANDING MUST BE UPDATED ON A REGULAR BASIS B Y INTELLIGENCE STAFF AND OPERATIONS STAFF.</a:t>
            </a:r>
          </a:p>
          <a:p>
            <a:r>
              <a:rPr lang="en-US" dirty="0" smtClean="0"/>
              <a:t>A CARDINAL MISTAKE USUALLY OCCURS WHEN SOURCE INFORMATION JUMP STARTS OPS WITHOUT PRIOR FORMULATION AND EXISTENCE OF PRIORITIZED INTELLIGENCE REQUITEMENTS OF THE COMMANDER ON A SHORT TERM SAY WEEKLY BASIS.</a:t>
            </a:r>
          </a:p>
          <a:p>
            <a:r>
              <a:rPr lang="en-US" smtClean="0"/>
              <a:t>THIS IS BECAUSE OPERATIONS PLANNING WILL TAKE INTO CONSIDERATION PRIORITY OF OPS AND THOSE OPS THAT RESULT IN ELIMINATION OF HIGH PRIORITY/HIGH VALUE TARGETS AND HIGH ESTIMATED BATTLE DAMAGE ASSESSMENT OF ENEMY..SHOULD BE CONDUCTED FIRST AND NOT ANY CHANCE SOURCE BASED OPERATION. 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419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85 BATTALION TACTICAL INTELLIGENCE COURSE</vt:lpstr>
      <vt:lpstr>INTELLIGENCE DEFINED</vt:lpstr>
      <vt:lpstr>MISTAKES IN UNDERSTANDING INTELLIGENCE</vt:lpstr>
      <vt:lpstr>SITUATIONAL AWARENESS AND UNDERSTANDING OF COMMANDER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85 BATTALION TACTICAL INTELLIGENCE COURSE</dc:title>
  <dc:creator>co 85</dc:creator>
  <cp:lastModifiedBy>co 85</cp:lastModifiedBy>
  <cp:revision>9</cp:revision>
  <dcterms:created xsi:type="dcterms:W3CDTF">2006-08-16T00:00:00Z</dcterms:created>
  <dcterms:modified xsi:type="dcterms:W3CDTF">2021-04-01T05:44:30Z</dcterms:modified>
</cp:coreProperties>
</file>